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22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91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8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7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73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59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1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2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01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54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18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037ED-110A-419C-B176-C1653931E0B8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18BF6-5FA7-4C0A-A6B4-E0B2F4E5EF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94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0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5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2021-06-07_00-16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194" y="1170758"/>
            <a:ext cx="8647612" cy="48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3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0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Широкоэкранный</PresentationFormat>
  <Paragraphs>0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sstasiyaa</dc:creator>
  <cp:lastModifiedBy>sstasiyaa</cp:lastModifiedBy>
  <cp:revision>2</cp:revision>
  <dcterms:created xsi:type="dcterms:W3CDTF">2021-06-06T19:19:45Z</dcterms:created>
  <dcterms:modified xsi:type="dcterms:W3CDTF">2021-06-06T19:23:34Z</dcterms:modified>
</cp:coreProperties>
</file>